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334" r:id="rId2"/>
    <p:sldId id="335" r:id="rId3"/>
    <p:sldId id="340" r:id="rId4"/>
    <p:sldId id="336" r:id="rId5"/>
    <p:sldId id="337" r:id="rId6"/>
    <p:sldId id="339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0867" autoAdjust="0"/>
    <p:restoredTop sz="93943" autoAdjust="0"/>
  </p:normalViewPr>
  <p:slideViewPr>
    <p:cSldViewPr snapToGrid="0">
      <p:cViewPr varScale="1">
        <p:scale>
          <a:sx n="89" d="100"/>
          <a:sy n="8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24911"/>
          </a:xfrm>
        </p:spPr>
        <p:txBody>
          <a:bodyPr/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ru-RU" sz="3200" dirty="0" smtClean="0"/>
              <a:t>Планирование </a:t>
            </a:r>
            <a:r>
              <a:rPr lang="ru-RU" sz="3200" dirty="0" smtClean="0"/>
              <a:t>работы</a:t>
            </a:r>
            <a:br>
              <a:rPr lang="ru-RU" sz="3200" dirty="0" smtClean="0"/>
            </a:br>
            <a:r>
              <a:rPr lang="ru-RU" sz="3200" dirty="0" smtClean="0"/>
              <a:t>ИМО УО </a:t>
            </a:r>
            <a:r>
              <a:rPr lang="ru-RU" sz="3200" dirty="0" err="1" smtClean="0"/>
              <a:t>г.Казани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для учителей естественно-математического цикла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Садыкова З.Ф.,</a:t>
            </a:r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методист по учебным дисциплинам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80532" cy="67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51655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267" y="336169"/>
            <a:ext cx="8229600" cy="1372990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Заседания ГМО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учителей-предметников</a:t>
            </a:r>
            <a:endParaRPr lang="ru-RU" sz="4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208335"/>
              </p:ext>
            </p:extLst>
          </p:nvPr>
        </p:nvGraphicFramePr>
        <p:xfrm>
          <a:off x="1170774" y="1854437"/>
          <a:ext cx="6468276" cy="365760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234138"/>
                <a:gridCol w="3234138"/>
              </a:tblGrid>
              <a:tr h="914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№1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. Внеурочная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деятельность: понятие, нормативно – правовая база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сентябрь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№2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. Программное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обеспечение внеурочной деятельности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ноябрь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№3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. Проектирование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внеурочного занятия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февраль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№4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. Анализ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внеурочной деятельности: подходы, акценты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март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80532" cy="67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1503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Мониторинг</a:t>
            </a: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деятельности ресурсных центров по </a:t>
            </a:r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ГИА, октябрь, по графику</a:t>
            </a:r>
          </a:p>
          <a:p>
            <a:endParaRPr lang="ru-RU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/>
            <a:r>
              <a:rPr lang="ru-RU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коучинг</a:t>
            </a:r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 ОО – аутсайдеры (по итогам ОГЭ и </a:t>
            </a:r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ЕГЭ-2019),</a:t>
            </a:r>
            <a:r>
              <a:rPr lang="ru-RU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октябрь, по </a:t>
            </a:r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графику</a:t>
            </a:r>
          </a:p>
          <a:p>
            <a:pPr marL="0" lvl="0" indent="0">
              <a:buNone/>
            </a:pPr>
            <a:endParaRPr lang="ru-R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деятельности  </a:t>
            </a:r>
            <a:r>
              <a:rPr lang="ru-RU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управленческих лабораторий руководителей РМО </a:t>
            </a:r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учителей-предметников,</a:t>
            </a:r>
            <a:r>
              <a:rPr lang="ru-RU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14-18.10.19г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02554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Конкурсы,конференции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Педагогическая игра для учителей естественно-математического цикла «Вектор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успеха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», ноябрь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Всероссийский конкурс «Учитель года-2020»,октябрь-февраль</a:t>
            </a:r>
          </a:p>
          <a:p>
            <a:pPr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Международные «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Симоновские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чтения» (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педагогическаясекция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февраль, на базе МАОУ «Лицей-инженерный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центр»Советского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района</a:t>
            </a:r>
            <a:endParaRPr lang="ru-RU" sz="20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spc="-20" dirty="0">
                <a:solidFill>
                  <a:srgbClr val="000000"/>
                </a:solidFill>
                <a:latin typeface="Times New Roman"/>
                <a:ea typeface="Times New Roman"/>
              </a:rPr>
              <a:t>Городская научно-практическая конференция «Инженерная мысль</a:t>
            </a:r>
            <a:r>
              <a:rPr lang="ru-RU" sz="20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»,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Ноябрь, на базе МБОУ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«Лицей № 145»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Авиастроительного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района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Республиканская </a:t>
            </a:r>
            <a:r>
              <a:rPr lang="ru-RU" sz="2000" spc="-20" dirty="0">
                <a:solidFill>
                  <a:srgbClr val="000000"/>
                </a:solidFill>
                <a:latin typeface="Times New Roman"/>
                <a:ea typeface="Times New Roman"/>
              </a:rPr>
              <a:t>научно-практическая конференция «Шаги в профессию</a:t>
            </a:r>
            <a:r>
              <a:rPr lang="ru-RU" sz="20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»,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апрель, на базе 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МБОУ «СОШ № 42» Приволжского района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80532" cy="67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74832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65675"/>
          </a:xfrm>
        </p:spPr>
        <p:txBody>
          <a:bodyPr/>
          <a:lstStyle/>
          <a:p>
            <a:r>
              <a:rPr lang="ru-RU" sz="2800" dirty="0" smtClean="0"/>
              <a:t>Городские семинары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20396"/>
            <a:ext cx="8229600" cy="53057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</a:rPr>
              <a:t>Цикл семинаров по повышению качества образования в рамках государственной итоговой аттестации в формате ОГЭ 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</a:rPr>
              <a:t>ЕГЭ , в течение года</a:t>
            </a:r>
          </a:p>
          <a:p>
            <a:pPr algn="just"/>
            <a:r>
              <a:rPr lang="ru-RU" spc="-5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«Совершенствование </a:t>
            </a:r>
            <a:r>
              <a:rPr lang="ru-RU" spc="-5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компетенций учителя математики в сете реализации образовательных и профессиональных </a:t>
            </a:r>
            <a:r>
              <a:rPr lang="ru-RU" spc="-5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стандартов»,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17.10.19,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МБОУ«СОШ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184»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«Современные технологии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системно-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деятельностного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подхода  на уроках и внеурочной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деятельности»,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ноябрь, МБОУ «Татарская гимназия №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17»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«Современные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подходы к развитию математического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образования»,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декабрь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, МБОУ «Лицей №149»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«Создание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мотивационной среды для развития и интереса школьников к урокам физико-математического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цикла»,</a:t>
            </a:r>
            <a:r>
              <a:rPr lang="tt-RU" dirty="0">
                <a:solidFill>
                  <a:schemeClr val="tx1"/>
                </a:solidFill>
                <a:latin typeface="Times New Roman"/>
                <a:ea typeface="Times New Roman"/>
              </a:rPr>
              <a:t> февраль,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МБОУ «Гимназия 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8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«Повышение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метапредметных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компетенций молодых педагогов», апрель, МБОУ «СОШ № 68»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1419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effectLst/>
                <a:latin typeface="Times New Roman"/>
                <a:ea typeface="Times New Roman"/>
              </a:rPr>
              <a:t>Редакционно – издательская деятельность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Методическое пособие «Конструирование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современного внеурочного занятия по предметам естественнонаучного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цикла», июнь,2020 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33871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669" y="175098"/>
            <a:ext cx="7568118" cy="1206230"/>
          </a:xfrm>
        </p:spPr>
        <p:txBody>
          <a:bodyPr>
            <a:noAutofit/>
          </a:bodyPr>
          <a:lstStyle/>
          <a:p>
            <a:r>
              <a:rPr lang="ru-RU" sz="4200" b="1" i="1" dirty="0" smtClean="0">
                <a:solidFill>
                  <a:schemeClr val="tx2"/>
                </a:solidFill>
              </a:rPr>
              <a:t>Благодарю за внимание!</a:t>
            </a:r>
            <a:endParaRPr lang="ru-RU" sz="4200" b="1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16349" y="1556426"/>
            <a:ext cx="5165387" cy="416664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b="1" i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28" name="Picture 4" descr="http://player.myshared.ru/535269/data/images/img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762" y="1478604"/>
            <a:ext cx="7431932" cy="4570042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05" y="127001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5071</TotalTime>
  <Words>293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  Планирование работы ИМО УО г.Казани для учителей естественно-математического цикла </vt:lpstr>
      <vt:lpstr> Заседания ГМО учителей-предметников</vt:lpstr>
      <vt:lpstr>Мониторинг</vt:lpstr>
      <vt:lpstr>Конкурсы,конференции</vt:lpstr>
      <vt:lpstr>Городские семинары</vt:lpstr>
      <vt:lpstr>Редакционно – издательская деятельность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Zulf</cp:lastModifiedBy>
  <cp:revision>349</cp:revision>
  <dcterms:created xsi:type="dcterms:W3CDTF">2014-09-16T21:39:22Z</dcterms:created>
  <dcterms:modified xsi:type="dcterms:W3CDTF">2019-09-25T10:50:26Z</dcterms:modified>
</cp:coreProperties>
</file>